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9" r:id="rId3"/>
    <p:sldId id="257" r:id="rId4"/>
    <p:sldId id="258" r:id="rId5"/>
    <p:sldId id="260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8" d="100"/>
          <a:sy n="88" d="100"/>
        </p:scale>
        <p:origin x="-8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5728A5-89C1-430B-9DAD-238176701F67}" type="doc">
      <dgm:prSet loTypeId="urn:microsoft.com/office/officeart/2005/8/layout/hList9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E1313BC-E499-4AA5-BDF2-B88FD5F3FF63}">
      <dgm:prSet phldrT="[Text]"/>
      <dgm:spPr/>
      <dgm:t>
        <a:bodyPr/>
        <a:lstStyle/>
        <a:p>
          <a:r>
            <a:rPr lang="en-US" dirty="0" smtClean="0"/>
            <a:t>Classification</a:t>
          </a:r>
          <a:endParaRPr lang="en-US" dirty="0"/>
        </a:p>
      </dgm:t>
    </dgm:pt>
    <dgm:pt modelId="{534896F6-204B-4D28-99F4-6981907AEF11}" type="parTrans" cxnId="{CDE42CE2-1BC9-44D9-8A67-E94EC7CBD177}">
      <dgm:prSet/>
      <dgm:spPr/>
      <dgm:t>
        <a:bodyPr/>
        <a:lstStyle/>
        <a:p>
          <a:endParaRPr lang="en-US"/>
        </a:p>
      </dgm:t>
    </dgm:pt>
    <dgm:pt modelId="{0FA6A843-CED5-4360-841D-C2EBFB9746EB}" type="sibTrans" cxnId="{CDE42CE2-1BC9-44D9-8A67-E94EC7CBD177}">
      <dgm:prSet/>
      <dgm:spPr/>
      <dgm:t>
        <a:bodyPr/>
        <a:lstStyle/>
        <a:p>
          <a:endParaRPr lang="en-US"/>
        </a:p>
      </dgm:t>
    </dgm:pt>
    <dgm:pt modelId="{CEBFBBB9-411F-4BB8-BC1D-F64F33A69AD0}">
      <dgm:prSet phldrT="[Text]" custT="1"/>
      <dgm:spPr/>
      <dgm:t>
        <a:bodyPr/>
        <a:lstStyle/>
        <a:p>
          <a:r>
            <a:rPr lang="en-US" sz="3200" dirty="0" smtClean="0"/>
            <a:t>CDMs</a:t>
          </a:r>
          <a:endParaRPr lang="en-US" sz="3200" dirty="0"/>
        </a:p>
      </dgm:t>
    </dgm:pt>
    <dgm:pt modelId="{C2CCFA0A-3EF0-446E-AE67-522345048A6F}" type="parTrans" cxnId="{C39578C2-5FEB-40D6-AAD0-0D932865BE48}">
      <dgm:prSet/>
      <dgm:spPr/>
      <dgm:t>
        <a:bodyPr/>
        <a:lstStyle/>
        <a:p>
          <a:endParaRPr lang="en-US"/>
        </a:p>
      </dgm:t>
    </dgm:pt>
    <dgm:pt modelId="{CEF9E29F-4AA7-4DA2-AB90-5939F9FD7D5F}" type="sibTrans" cxnId="{C39578C2-5FEB-40D6-AAD0-0D932865BE48}">
      <dgm:prSet/>
      <dgm:spPr/>
      <dgm:t>
        <a:bodyPr/>
        <a:lstStyle/>
        <a:p>
          <a:endParaRPr lang="en-US"/>
        </a:p>
      </dgm:t>
    </dgm:pt>
    <dgm:pt modelId="{D99E9600-E4FA-4A02-81B2-8A331AFA1A5F}">
      <dgm:prSet phldrT="[Text]" custT="1"/>
      <dgm:spPr/>
      <dgm:t>
        <a:bodyPr/>
        <a:lstStyle/>
        <a:p>
          <a:r>
            <a:rPr lang="en-US" sz="2000" dirty="0" smtClean="0"/>
            <a:t>LCDM-</a:t>
          </a:r>
        </a:p>
        <a:p>
          <a:r>
            <a:rPr lang="en-US" sz="2000" dirty="0" smtClean="0"/>
            <a:t>dichotomous</a:t>
          </a:r>
        </a:p>
        <a:p>
          <a:r>
            <a:rPr lang="en-US" sz="2000" dirty="0" smtClean="0"/>
            <a:t>GDM-</a:t>
          </a:r>
        </a:p>
        <a:p>
          <a:r>
            <a:rPr lang="en-US" sz="2000" dirty="0" smtClean="0"/>
            <a:t>Dichotomous/</a:t>
          </a:r>
        </a:p>
        <a:p>
          <a:r>
            <a:rPr lang="en-US" sz="2000" dirty="0" err="1" smtClean="0"/>
            <a:t>Polytomous</a:t>
          </a:r>
          <a:endParaRPr lang="en-US" sz="2000" dirty="0"/>
        </a:p>
      </dgm:t>
    </dgm:pt>
    <dgm:pt modelId="{B7C2A260-8F58-4AA9-83BD-0870859DA07F}" type="parTrans" cxnId="{139093DF-3D6E-4F26-AAD0-994560292486}">
      <dgm:prSet/>
      <dgm:spPr/>
      <dgm:t>
        <a:bodyPr/>
        <a:lstStyle/>
        <a:p>
          <a:endParaRPr lang="en-US"/>
        </a:p>
      </dgm:t>
    </dgm:pt>
    <dgm:pt modelId="{F29AAC0E-193E-4DAA-8890-AB86E09802A7}" type="sibTrans" cxnId="{139093DF-3D6E-4F26-AAD0-994560292486}">
      <dgm:prSet/>
      <dgm:spPr/>
      <dgm:t>
        <a:bodyPr/>
        <a:lstStyle/>
        <a:p>
          <a:endParaRPr lang="en-US"/>
        </a:p>
      </dgm:t>
    </dgm:pt>
    <dgm:pt modelId="{32AF8139-6C42-4EB2-967C-251E9905ED96}">
      <dgm:prSet phldrT="[Text]"/>
      <dgm:spPr/>
      <dgm:t>
        <a:bodyPr/>
        <a:lstStyle/>
        <a:p>
          <a:r>
            <a:rPr lang="en-US" dirty="0" smtClean="0"/>
            <a:t>Latent Trait</a:t>
          </a:r>
          <a:endParaRPr lang="en-US" dirty="0"/>
        </a:p>
      </dgm:t>
    </dgm:pt>
    <dgm:pt modelId="{5383C6EB-3E82-4E17-87E9-51294BAFFDD1}" type="parTrans" cxnId="{DE616DD1-EA61-47E9-AC10-CB46572CC9BA}">
      <dgm:prSet/>
      <dgm:spPr/>
      <dgm:t>
        <a:bodyPr/>
        <a:lstStyle/>
        <a:p>
          <a:endParaRPr lang="en-US"/>
        </a:p>
      </dgm:t>
    </dgm:pt>
    <dgm:pt modelId="{5CE1AB51-DE76-43B1-BD01-6F2F1FE8958A}" type="sibTrans" cxnId="{DE616DD1-EA61-47E9-AC10-CB46572CC9BA}">
      <dgm:prSet/>
      <dgm:spPr/>
      <dgm:t>
        <a:bodyPr/>
        <a:lstStyle/>
        <a:p>
          <a:endParaRPr lang="en-US"/>
        </a:p>
      </dgm:t>
    </dgm:pt>
    <dgm:pt modelId="{EC7FE5BE-463B-43E8-A562-02547DB941D5}">
      <dgm:prSet phldrT="[Text]" custT="1"/>
      <dgm:spPr/>
      <dgm:t>
        <a:bodyPr/>
        <a:lstStyle/>
        <a:p>
          <a:r>
            <a:rPr lang="en-US" sz="3200" dirty="0" smtClean="0"/>
            <a:t>LLTM</a:t>
          </a:r>
          <a:endParaRPr lang="en-US" sz="3200" dirty="0"/>
        </a:p>
      </dgm:t>
    </dgm:pt>
    <dgm:pt modelId="{6B7FD74A-CA15-4415-B53D-5B23361DD92C}" type="parTrans" cxnId="{9192B05D-F023-4799-B34A-DB2DA980C027}">
      <dgm:prSet/>
      <dgm:spPr/>
      <dgm:t>
        <a:bodyPr/>
        <a:lstStyle/>
        <a:p>
          <a:endParaRPr lang="en-US"/>
        </a:p>
      </dgm:t>
    </dgm:pt>
    <dgm:pt modelId="{DBF79E85-7E89-4EBC-AC8B-168BC4993F19}" type="sibTrans" cxnId="{9192B05D-F023-4799-B34A-DB2DA980C027}">
      <dgm:prSet/>
      <dgm:spPr/>
      <dgm:t>
        <a:bodyPr/>
        <a:lstStyle/>
        <a:p>
          <a:endParaRPr lang="en-US"/>
        </a:p>
      </dgm:t>
    </dgm:pt>
    <dgm:pt modelId="{5D36632B-3DF8-4129-89E9-42430440B7BD}">
      <dgm:prSet phldrT="[Text]" custT="1"/>
      <dgm:spPr/>
      <dgm:t>
        <a:bodyPr/>
        <a:lstStyle/>
        <a:p>
          <a:r>
            <a:rPr lang="en-US" sz="2800" dirty="0" smtClean="0"/>
            <a:t>MIRT-</a:t>
          </a:r>
        </a:p>
        <a:p>
          <a:r>
            <a:rPr lang="en-US" sz="2800" dirty="0" smtClean="0"/>
            <a:t>MLTM (1980)</a:t>
          </a:r>
        </a:p>
        <a:p>
          <a:r>
            <a:rPr lang="en-US" sz="2800" dirty="0" smtClean="0"/>
            <a:t>GLTM (1984)</a:t>
          </a:r>
          <a:endParaRPr lang="en-US" sz="2800" dirty="0"/>
        </a:p>
      </dgm:t>
    </dgm:pt>
    <dgm:pt modelId="{C7AF579D-F9D9-4DCC-8479-349CA1FA96E5}" type="parTrans" cxnId="{BD15C472-F521-4641-9805-E48EE1A2AB7F}">
      <dgm:prSet/>
      <dgm:spPr/>
      <dgm:t>
        <a:bodyPr/>
        <a:lstStyle/>
        <a:p>
          <a:endParaRPr lang="en-US"/>
        </a:p>
      </dgm:t>
    </dgm:pt>
    <dgm:pt modelId="{6528FDCE-DBED-44E3-98A1-25BF7853D902}" type="sibTrans" cxnId="{BD15C472-F521-4641-9805-E48EE1A2AB7F}">
      <dgm:prSet/>
      <dgm:spPr/>
      <dgm:t>
        <a:bodyPr/>
        <a:lstStyle/>
        <a:p>
          <a:endParaRPr lang="en-US"/>
        </a:p>
      </dgm:t>
    </dgm:pt>
    <dgm:pt modelId="{E4F5AE48-EFFE-4247-A34F-3647CF9A2EEC}" type="pres">
      <dgm:prSet presAssocID="{8A5728A5-89C1-430B-9DAD-238176701F67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E88CFFD9-6A70-4650-A0A6-628ECCCE6278}" type="pres">
      <dgm:prSet presAssocID="{3E1313BC-E499-4AA5-BDF2-B88FD5F3FF63}" presName="posSpace" presStyleCnt="0"/>
      <dgm:spPr/>
    </dgm:pt>
    <dgm:pt modelId="{99FC6768-2455-4A8C-97FA-6865D4C92F1D}" type="pres">
      <dgm:prSet presAssocID="{3E1313BC-E499-4AA5-BDF2-B88FD5F3FF63}" presName="vertFlow" presStyleCnt="0"/>
      <dgm:spPr/>
    </dgm:pt>
    <dgm:pt modelId="{9D0EEA16-CC15-4ACE-9684-D6F9D5E380FC}" type="pres">
      <dgm:prSet presAssocID="{3E1313BC-E499-4AA5-BDF2-B88FD5F3FF63}" presName="topSpace" presStyleCnt="0"/>
      <dgm:spPr/>
    </dgm:pt>
    <dgm:pt modelId="{A3DFD1AC-ED91-4D27-9028-C4C134F44D03}" type="pres">
      <dgm:prSet presAssocID="{3E1313BC-E499-4AA5-BDF2-B88FD5F3FF63}" presName="firstComp" presStyleCnt="0"/>
      <dgm:spPr/>
    </dgm:pt>
    <dgm:pt modelId="{A4A1B76C-389C-41E2-A1DF-7B85CC88266D}" type="pres">
      <dgm:prSet presAssocID="{3E1313BC-E499-4AA5-BDF2-B88FD5F3FF63}" presName="firstChild" presStyleLbl="bgAccFollowNode1" presStyleIdx="0" presStyleCnt="4"/>
      <dgm:spPr/>
      <dgm:t>
        <a:bodyPr/>
        <a:lstStyle/>
        <a:p>
          <a:endParaRPr lang="en-US"/>
        </a:p>
      </dgm:t>
    </dgm:pt>
    <dgm:pt modelId="{FEB2ADBA-BF31-40BB-B5B9-F04281A738D0}" type="pres">
      <dgm:prSet presAssocID="{3E1313BC-E499-4AA5-BDF2-B88FD5F3FF63}" presName="firstChildTx" presStyleLbl="b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720022-1480-45D7-8745-37BD810EF5BC}" type="pres">
      <dgm:prSet presAssocID="{D99E9600-E4FA-4A02-81B2-8A331AFA1A5F}" presName="comp" presStyleCnt="0"/>
      <dgm:spPr/>
    </dgm:pt>
    <dgm:pt modelId="{6E5C6B22-DCA7-4172-A4FE-DB3F8EEAFFAE}" type="pres">
      <dgm:prSet presAssocID="{D99E9600-E4FA-4A02-81B2-8A331AFA1A5F}" presName="child" presStyleLbl="bgAccFollowNode1" presStyleIdx="1" presStyleCnt="4"/>
      <dgm:spPr/>
      <dgm:t>
        <a:bodyPr/>
        <a:lstStyle/>
        <a:p>
          <a:endParaRPr lang="en-US"/>
        </a:p>
      </dgm:t>
    </dgm:pt>
    <dgm:pt modelId="{36FAAA36-FBA1-498E-B8D5-D8151E1AD59F}" type="pres">
      <dgm:prSet presAssocID="{D99E9600-E4FA-4A02-81B2-8A331AFA1A5F}" presName="childTx" presStyleLbl="b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657781-09BE-4934-AFAF-E49AA3CFFC89}" type="pres">
      <dgm:prSet presAssocID="{3E1313BC-E499-4AA5-BDF2-B88FD5F3FF63}" presName="negSpace" presStyleCnt="0"/>
      <dgm:spPr/>
    </dgm:pt>
    <dgm:pt modelId="{9341A23C-4A9D-439D-B7D5-941DFFEA0057}" type="pres">
      <dgm:prSet presAssocID="{3E1313BC-E499-4AA5-BDF2-B88FD5F3FF63}" presName="circle" presStyleLbl="node1" presStyleIdx="0" presStyleCnt="2"/>
      <dgm:spPr/>
      <dgm:t>
        <a:bodyPr/>
        <a:lstStyle/>
        <a:p>
          <a:endParaRPr lang="en-US"/>
        </a:p>
      </dgm:t>
    </dgm:pt>
    <dgm:pt modelId="{95E8670C-4F7C-4FCF-8E7C-1E096511D5A9}" type="pres">
      <dgm:prSet presAssocID="{0FA6A843-CED5-4360-841D-C2EBFB9746EB}" presName="transSpace" presStyleCnt="0"/>
      <dgm:spPr/>
    </dgm:pt>
    <dgm:pt modelId="{473A3DCE-5F65-4FAC-9210-56A5E3BF20D6}" type="pres">
      <dgm:prSet presAssocID="{32AF8139-6C42-4EB2-967C-251E9905ED96}" presName="posSpace" presStyleCnt="0"/>
      <dgm:spPr/>
    </dgm:pt>
    <dgm:pt modelId="{3419F8D3-A5FB-44F7-9016-E956D972B472}" type="pres">
      <dgm:prSet presAssocID="{32AF8139-6C42-4EB2-967C-251E9905ED96}" presName="vertFlow" presStyleCnt="0"/>
      <dgm:spPr/>
    </dgm:pt>
    <dgm:pt modelId="{542C2066-AB71-4BEE-9BFE-ED4207695571}" type="pres">
      <dgm:prSet presAssocID="{32AF8139-6C42-4EB2-967C-251E9905ED96}" presName="topSpace" presStyleCnt="0"/>
      <dgm:spPr/>
    </dgm:pt>
    <dgm:pt modelId="{E68338DD-F665-45DB-BD47-1589881DF407}" type="pres">
      <dgm:prSet presAssocID="{32AF8139-6C42-4EB2-967C-251E9905ED96}" presName="firstComp" presStyleCnt="0"/>
      <dgm:spPr/>
    </dgm:pt>
    <dgm:pt modelId="{91827914-C26A-4036-9E13-223EA6697983}" type="pres">
      <dgm:prSet presAssocID="{32AF8139-6C42-4EB2-967C-251E9905ED96}" presName="firstChild" presStyleLbl="bgAccFollowNode1" presStyleIdx="2" presStyleCnt="4"/>
      <dgm:spPr/>
      <dgm:t>
        <a:bodyPr/>
        <a:lstStyle/>
        <a:p>
          <a:endParaRPr lang="en-US"/>
        </a:p>
      </dgm:t>
    </dgm:pt>
    <dgm:pt modelId="{A9E014AB-B76D-46BB-B1FE-CE2DB3A4C697}" type="pres">
      <dgm:prSet presAssocID="{32AF8139-6C42-4EB2-967C-251E9905ED96}" presName="firstChildTx" presStyleLbl="b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BECE26-0B9D-4673-9C33-181A1D762232}" type="pres">
      <dgm:prSet presAssocID="{5D36632B-3DF8-4129-89E9-42430440B7BD}" presName="comp" presStyleCnt="0"/>
      <dgm:spPr/>
    </dgm:pt>
    <dgm:pt modelId="{4AF3782F-4034-4B15-95D0-7CEB0D10D4E2}" type="pres">
      <dgm:prSet presAssocID="{5D36632B-3DF8-4129-89E9-42430440B7BD}" presName="child" presStyleLbl="bgAccFollowNode1" presStyleIdx="3" presStyleCnt="4"/>
      <dgm:spPr/>
      <dgm:t>
        <a:bodyPr/>
        <a:lstStyle/>
        <a:p>
          <a:endParaRPr lang="en-US"/>
        </a:p>
      </dgm:t>
    </dgm:pt>
    <dgm:pt modelId="{C6391E96-ADEC-4CA4-9B3E-E1175FF3A9C8}" type="pres">
      <dgm:prSet presAssocID="{5D36632B-3DF8-4129-89E9-42430440B7BD}" presName="childTx" presStyleLbl="b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901B23-8BA6-4503-BD73-360FF8E32EBD}" type="pres">
      <dgm:prSet presAssocID="{32AF8139-6C42-4EB2-967C-251E9905ED96}" presName="negSpace" presStyleCnt="0"/>
      <dgm:spPr/>
    </dgm:pt>
    <dgm:pt modelId="{7C806704-41FB-440D-85FB-62CC75D796A8}" type="pres">
      <dgm:prSet presAssocID="{32AF8139-6C42-4EB2-967C-251E9905ED96}" presName="circle" presStyleLbl="node1" presStyleIdx="1" presStyleCnt="2" custLinFactNeighborX="637" custLinFactNeighborY="-2359"/>
      <dgm:spPr/>
      <dgm:t>
        <a:bodyPr/>
        <a:lstStyle/>
        <a:p>
          <a:endParaRPr lang="en-US"/>
        </a:p>
      </dgm:t>
    </dgm:pt>
  </dgm:ptLst>
  <dgm:cxnLst>
    <dgm:cxn modelId="{BAB4003C-4F23-4DF5-AE02-2AC087160B9A}" type="presOf" srcId="{5D36632B-3DF8-4129-89E9-42430440B7BD}" destId="{4AF3782F-4034-4B15-95D0-7CEB0D10D4E2}" srcOrd="0" destOrd="0" presId="urn:microsoft.com/office/officeart/2005/8/layout/hList9"/>
    <dgm:cxn modelId="{0DFD3D81-C7D2-46B2-AD24-FC16044AD56D}" type="presOf" srcId="{D99E9600-E4FA-4A02-81B2-8A331AFA1A5F}" destId="{6E5C6B22-DCA7-4172-A4FE-DB3F8EEAFFAE}" srcOrd="0" destOrd="0" presId="urn:microsoft.com/office/officeart/2005/8/layout/hList9"/>
    <dgm:cxn modelId="{1075A0BB-0F07-4286-A69C-E80BCCC53344}" type="presOf" srcId="{EC7FE5BE-463B-43E8-A562-02547DB941D5}" destId="{91827914-C26A-4036-9E13-223EA6697983}" srcOrd="0" destOrd="0" presId="urn:microsoft.com/office/officeart/2005/8/layout/hList9"/>
    <dgm:cxn modelId="{973335F6-F365-414A-85D8-089423FE56C6}" type="presOf" srcId="{D99E9600-E4FA-4A02-81B2-8A331AFA1A5F}" destId="{36FAAA36-FBA1-498E-B8D5-D8151E1AD59F}" srcOrd="1" destOrd="0" presId="urn:microsoft.com/office/officeart/2005/8/layout/hList9"/>
    <dgm:cxn modelId="{5C6D792A-C801-4612-93E9-CED33C6DC0AC}" type="presOf" srcId="{5D36632B-3DF8-4129-89E9-42430440B7BD}" destId="{C6391E96-ADEC-4CA4-9B3E-E1175FF3A9C8}" srcOrd="1" destOrd="0" presId="urn:microsoft.com/office/officeart/2005/8/layout/hList9"/>
    <dgm:cxn modelId="{DFD6FD6D-9F79-4E9B-98D0-2F6AE3B314F7}" type="presOf" srcId="{EC7FE5BE-463B-43E8-A562-02547DB941D5}" destId="{A9E014AB-B76D-46BB-B1FE-CE2DB3A4C697}" srcOrd="1" destOrd="0" presId="urn:microsoft.com/office/officeart/2005/8/layout/hList9"/>
    <dgm:cxn modelId="{CDE42CE2-1BC9-44D9-8A67-E94EC7CBD177}" srcId="{8A5728A5-89C1-430B-9DAD-238176701F67}" destId="{3E1313BC-E499-4AA5-BDF2-B88FD5F3FF63}" srcOrd="0" destOrd="0" parTransId="{534896F6-204B-4D28-99F4-6981907AEF11}" sibTransId="{0FA6A843-CED5-4360-841D-C2EBFB9746EB}"/>
    <dgm:cxn modelId="{22DAE823-4C9D-4D66-8D39-62E501DDB63E}" type="presOf" srcId="{CEBFBBB9-411F-4BB8-BC1D-F64F33A69AD0}" destId="{FEB2ADBA-BF31-40BB-B5B9-F04281A738D0}" srcOrd="1" destOrd="0" presId="urn:microsoft.com/office/officeart/2005/8/layout/hList9"/>
    <dgm:cxn modelId="{52DC9D17-221F-4366-9B26-5375CC69B198}" type="presOf" srcId="{3E1313BC-E499-4AA5-BDF2-B88FD5F3FF63}" destId="{9341A23C-4A9D-439D-B7D5-941DFFEA0057}" srcOrd="0" destOrd="0" presId="urn:microsoft.com/office/officeart/2005/8/layout/hList9"/>
    <dgm:cxn modelId="{296DF310-5C56-4684-B5DF-522BB126EE0C}" type="presOf" srcId="{32AF8139-6C42-4EB2-967C-251E9905ED96}" destId="{7C806704-41FB-440D-85FB-62CC75D796A8}" srcOrd="0" destOrd="0" presId="urn:microsoft.com/office/officeart/2005/8/layout/hList9"/>
    <dgm:cxn modelId="{C39578C2-5FEB-40D6-AAD0-0D932865BE48}" srcId="{3E1313BC-E499-4AA5-BDF2-B88FD5F3FF63}" destId="{CEBFBBB9-411F-4BB8-BC1D-F64F33A69AD0}" srcOrd="0" destOrd="0" parTransId="{C2CCFA0A-3EF0-446E-AE67-522345048A6F}" sibTransId="{CEF9E29F-4AA7-4DA2-AB90-5939F9FD7D5F}"/>
    <dgm:cxn modelId="{BD15C472-F521-4641-9805-E48EE1A2AB7F}" srcId="{32AF8139-6C42-4EB2-967C-251E9905ED96}" destId="{5D36632B-3DF8-4129-89E9-42430440B7BD}" srcOrd="1" destOrd="0" parTransId="{C7AF579D-F9D9-4DCC-8479-349CA1FA96E5}" sibTransId="{6528FDCE-DBED-44E3-98A1-25BF7853D902}"/>
    <dgm:cxn modelId="{124B7A7C-AC72-488D-9DEA-AA0F0AB292A6}" type="presOf" srcId="{8A5728A5-89C1-430B-9DAD-238176701F67}" destId="{E4F5AE48-EFFE-4247-A34F-3647CF9A2EEC}" srcOrd="0" destOrd="0" presId="urn:microsoft.com/office/officeart/2005/8/layout/hList9"/>
    <dgm:cxn modelId="{9192B05D-F023-4799-B34A-DB2DA980C027}" srcId="{32AF8139-6C42-4EB2-967C-251E9905ED96}" destId="{EC7FE5BE-463B-43E8-A562-02547DB941D5}" srcOrd="0" destOrd="0" parTransId="{6B7FD74A-CA15-4415-B53D-5B23361DD92C}" sibTransId="{DBF79E85-7E89-4EBC-AC8B-168BC4993F19}"/>
    <dgm:cxn modelId="{DE616DD1-EA61-47E9-AC10-CB46572CC9BA}" srcId="{8A5728A5-89C1-430B-9DAD-238176701F67}" destId="{32AF8139-6C42-4EB2-967C-251E9905ED96}" srcOrd="1" destOrd="0" parTransId="{5383C6EB-3E82-4E17-87E9-51294BAFFDD1}" sibTransId="{5CE1AB51-DE76-43B1-BD01-6F2F1FE8958A}"/>
    <dgm:cxn modelId="{139093DF-3D6E-4F26-AAD0-994560292486}" srcId="{3E1313BC-E499-4AA5-BDF2-B88FD5F3FF63}" destId="{D99E9600-E4FA-4A02-81B2-8A331AFA1A5F}" srcOrd="1" destOrd="0" parTransId="{B7C2A260-8F58-4AA9-83BD-0870859DA07F}" sibTransId="{F29AAC0E-193E-4DAA-8890-AB86E09802A7}"/>
    <dgm:cxn modelId="{8A0BE9DF-A7FE-47D7-A2B9-C0A543188C21}" type="presOf" srcId="{CEBFBBB9-411F-4BB8-BC1D-F64F33A69AD0}" destId="{A4A1B76C-389C-41E2-A1DF-7B85CC88266D}" srcOrd="0" destOrd="0" presId="urn:microsoft.com/office/officeart/2005/8/layout/hList9"/>
    <dgm:cxn modelId="{207C9AC5-4761-4EFD-959C-34106E9F8457}" type="presParOf" srcId="{E4F5AE48-EFFE-4247-A34F-3647CF9A2EEC}" destId="{E88CFFD9-6A70-4650-A0A6-628ECCCE6278}" srcOrd="0" destOrd="0" presId="urn:microsoft.com/office/officeart/2005/8/layout/hList9"/>
    <dgm:cxn modelId="{7DB4C059-B428-4FAD-941E-2845F7F5B53D}" type="presParOf" srcId="{E4F5AE48-EFFE-4247-A34F-3647CF9A2EEC}" destId="{99FC6768-2455-4A8C-97FA-6865D4C92F1D}" srcOrd="1" destOrd="0" presId="urn:microsoft.com/office/officeart/2005/8/layout/hList9"/>
    <dgm:cxn modelId="{D1AA381E-BEE9-45BE-A5D4-9B1B9D04CFB3}" type="presParOf" srcId="{99FC6768-2455-4A8C-97FA-6865D4C92F1D}" destId="{9D0EEA16-CC15-4ACE-9684-D6F9D5E380FC}" srcOrd="0" destOrd="0" presId="urn:microsoft.com/office/officeart/2005/8/layout/hList9"/>
    <dgm:cxn modelId="{49A51348-D6D1-43FF-8039-884C6C7040D1}" type="presParOf" srcId="{99FC6768-2455-4A8C-97FA-6865D4C92F1D}" destId="{A3DFD1AC-ED91-4D27-9028-C4C134F44D03}" srcOrd="1" destOrd="0" presId="urn:microsoft.com/office/officeart/2005/8/layout/hList9"/>
    <dgm:cxn modelId="{A6B95120-0BE2-4F41-8EA2-0685A19F20FD}" type="presParOf" srcId="{A3DFD1AC-ED91-4D27-9028-C4C134F44D03}" destId="{A4A1B76C-389C-41E2-A1DF-7B85CC88266D}" srcOrd="0" destOrd="0" presId="urn:microsoft.com/office/officeart/2005/8/layout/hList9"/>
    <dgm:cxn modelId="{77C38BB9-2E9F-446E-A319-EAF9EE34282B}" type="presParOf" srcId="{A3DFD1AC-ED91-4D27-9028-C4C134F44D03}" destId="{FEB2ADBA-BF31-40BB-B5B9-F04281A738D0}" srcOrd="1" destOrd="0" presId="urn:microsoft.com/office/officeart/2005/8/layout/hList9"/>
    <dgm:cxn modelId="{53CEB7F2-F3AE-4AF4-AC93-5426E2BF2B5D}" type="presParOf" srcId="{99FC6768-2455-4A8C-97FA-6865D4C92F1D}" destId="{A1720022-1480-45D7-8745-37BD810EF5BC}" srcOrd="2" destOrd="0" presId="urn:microsoft.com/office/officeart/2005/8/layout/hList9"/>
    <dgm:cxn modelId="{4AEA8CF0-202A-4BE7-A7B8-EAC907A0F4AA}" type="presParOf" srcId="{A1720022-1480-45D7-8745-37BD810EF5BC}" destId="{6E5C6B22-DCA7-4172-A4FE-DB3F8EEAFFAE}" srcOrd="0" destOrd="0" presId="urn:microsoft.com/office/officeart/2005/8/layout/hList9"/>
    <dgm:cxn modelId="{BB4CBC1F-AAD4-46CC-8177-5169E48798DA}" type="presParOf" srcId="{A1720022-1480-45D7-8745-37BD810EF5BC}" destId="{36FAAA36-FBA1-498E-B8D5-D8151E1AD59F}" srcOrd="1" destOrd="0" presId="urn:microsoft.com/office/officeart/2005/8/layout/hList9"/>
    <dgm:cxn modelId="{D962232A-4FA5-4F03-BC5F-4844C88C59E3}" type="presParOf" srcId="{E4F5AE48-EFFE-4247-A34F-3647CF9A2EEC}" destId="{3B657781-09BE-4934-AFAF-E49AA3CFFC89}" srcOrd="2" destOrd="0" presId="urn:microsoft.com/office/officeart/2005/8/layout/hList9"/>
    <dgm:cxn modelId="{F7079B32-1FA5-4952-94BA-5B53806F8E9D}" type="presParOf" srcId="{E4F5AE48-EFFE-4247-A34F-3647CF9A2EEC}" destId="{9341A23C-4A9D-439D-B7D5-941DFFEA0057}" srcOrd="3" destOrd="0" presId="urn:microsoft.com/office/officeart/2005/8/layout/hList9"/>
    <dgm:cxn modelId="{F55E184A-1598-4693-9505-16F38C483DE6}" type="presParOf" srcId="{E4F5AE48-EFFE-4247-A34F-3647CF9A2EEC}" destId="{95E8670C-4F7C-4FCF-8E7C-1E096511D5A9}" srcOrd="4" destOrd="0" presId="urn:microsoft.com/office/officeart/2005/8/layout/hList9"/>
    <dgm:cxn modelId="{466395DF-9874-46C1-882F-EC5FA7A0E877}" type="presParOf" srcId="{E4F5AE48-EFFE-4247-A34F-3647CF9A2EEC}" destId="{473A3DCE-5F65-4FAC-9210-56A5E3BF20D6}" srcOrd="5" destOrd="0" presId="urn:microsoft.com/office/officeart/2005/8/layout/hList9"/>
    <dgm:cxn modelId="{0E22964B-AA0B-4C36-8C27-2F333A16447E}" type="presParOf" srcId="{E4F5AE48-EFFE-4247-A34F-3647CF9A2EEC}" destId="{3419F8D3-A5FB-44F7-9016-E956D972B472}" srcOrd="6" destOrd="0" presId="urn:microsoft.com/office/officeart/2005/8/layout/hList9"/>
    <dgm:cxn modelId="{7DA76442-A939-417D-BDBA-97BB868F3BDE}" type="presParOf" srcId="{3419F8D3-A5FB-44F7-9016-E956D972B472}" destId="{542C2066-AB71-4BEE-9BFE-ED4207695571}" srcOrd="0" destOrd="0" presId="urn:microsoft.com/office/officeart/2005/8/layout/hList9"/>
    <dgm:cxn modelId="{6CA9AC1A-100D-4C58-AF8D-EC57A95BBC4C}" type="presParOf" srcId="{3419F8D3-A5FB-44F7-9016-E956D972B472}" destId="{E68338DD-F665-45DB-BD47-1589881DF407}" srcOrd="1" destOrd="0" presId="urn:microsoft.com/office/officeart/2005/8/layout/hList9"/>
    <dgm:cxn modelId="{69723F98-943F-4341-A7A5-6C2773D22A7D}" type="presParOf" srcId="{E68338DD-F665-45DB-BD47-1589881DF407}" destId="{91827914-C26A-4036-9E13-223EA6697983}" srcOrd="0" destOrd="0" presId="urn:microsoft.com/office/officeart/2005/8/layout/hList9"/>
    <dgm:cxn modelId="{1B9AE077-5CC1-4567-8C7C-8D5C847AA39A}" type="presParOf" srcId="{E68338DD-F665-45DB-BD47-1589881DF407}" destId="{A9E014AB-B76D-46BB-B1FE-CE2DB3A4C697}" srcOrd="1" destOrd="0" presId="urn:microsoft.com/office/officeart/2005/8/layout/hList9"/>
    <dgm:cxn modelId="{52B472F6-ACA6-4DC4-973D-CA9434ADFDBB}" type="presParOf" srcId="{3419F8D3-A5FB-44F7-9016-E956D972B472}" destId="{CDBECE26-0B9D-4673-9C33-181A1D762232}" srcOrd="2" destOrd="0" presId="urn:microsoft.com/office/officeart/2005/8/layout/hList9"/>
    <dgm:cxn modelId="{1D7BC553-AA76-499C-8834-657A09A99B53}" type="presParOf" srcId="{CDBECE26-0B9D-4673-9C33-181A1D762232}" destId="{4AF3782F-4034-4B15-95D0-7CEB0D10D4E2}" srcOrd="0" destOrd="0" presId="urn:microsoft.com/office/officeart/2005/8/layout/hList9"/>
    <dgm:cxn modelId="{D5912CDC-84FD-43C1-AD15-12E46137E899}" type="presParOf" srcId="{CDBECE26-0B9D-4673-9C33-181A1D762232}" destId="{C6391E96-ADEC-4CA4-9B3E-E1175FF3A9C8}" srcOrd="1" destOrd="0" presId="urn:microsoft.com/office/officeart/2005/8/layout/hList9"/>
    <dgm:cxn modelId="{5E5D0EEC-C9DD-4A80-9DFA-C05E32870F2A}" type="presParOf" srcId="{E4F5AE48-EFFE-4247-A34F-3647CF9A2EEC}" destId="{A9901B23-8BA6-4503-BD73-360FF8E32EBD}" srcOrd="7" destOrd="0" presId="urn:microsoft.com/office/officeart/2005/8/layout/hList9"/>
    <dgm:cxn modelId="{2907867D-C1E1-4654-A860-EC9C372210D6}" type="presParOf" srcId="{E4F5AE48-EFFE-4247-A34F-3647CF9A2EEC}" destId="{7C806704-41FB-440D-85FB-62CC75D796A8}" srcOrd="8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4A1B76C-389C-41E2-A1DF-7B85CC88266D}">
      <dsp:nvSpPr>
        <dsp:cNvPr id="0" name=""/>
        <dsp:cNvSpPr/>
      </dsp:nvSpPr>
      <dsp:spPr>
        <a:xfrm>
          <a:off x="1557337" y="754708"/>
          <a:ext cx="2826246" cy="188510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27584" rIns="227584" bIns="227584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CDMs</a:t>
          </a:r>
          <a:endParaRPr lang="en-US" sz="3200" kern="1200" dirty="0"/>
        </a:p>
      </dsp:txBody>
      <dsp:txXfrm>
        <a:off x="2009536" y="754708"/>
        <a:ext cx="2374046" cy="1885106"/>
      </dsp:txXfrm>
    </dsp:sp>
    <dsp:sp modelId="{6E5C6B22-DCA7-4172-A4FE-DB3F8EEAFFAE}">
      <dsp:nvSpPr>
        <dsp:cNvPr id="0" name=""/>
        <dsp:cNvSpPr/>
      </dsp:nvSpPr>
      <dsp:spPr>
        <a:xfrm>
          <a:off x="1557337" y="2639814"/>
          <a:ext cx="2826246" cy="188510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LCDM-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dichotomous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GDM-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Dichotomous/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Polytomous</a:t>
          </a:r>
          <a:endParaRPr lang="en-US" sz="2000" kern="1200" dirty="0"/>
        </a:p>
      </dsp:txBody>
      <dsp:txXfrm>
        <a:off x="2009536" y="2639814"/>
        <a:ext cx="2374046" cy="1885106"/>
      </dsp:txXfrm>
    </dsp:sp>
    <dsp:sp modelId="{9341A23C-4A9D-439D-B7D5-941DFFEA0057}">
      <dsp:nvSpPr>
        <dsp:cNvPr id="0" name=""/>
        <dsp:cNvSpPr/>
      </dsp:nvSpPr>
      <dsp:spPr>
        <a:xfrm>
          <a:off x="50006" y="1042"/>
          <a:ext cx="1884164" cy="188416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Classification</a:t>
          </a:r>
          <a:endParaRPr lang="en-US" sz="1900" kern="1200" dirty="0"/>
        </a:p>
      </dsp:txBody>
      <dsp:txXfrm>
        <a:off x="50006" y="1042"/>
        <a:ext cx="1884164" cy="1884164"/>
      </dsp:txXfrm>
    </dsp:sp>
    <dsp:sp modelId="{91827914-C26A-4036-9E13-223EA6697983}">
      <dsp:nvSpPr>
        <dsp:cNvPr id="0" name=""/>
        <dsp:cNvSpPr/>
      </dsp:nvSpPr>
      <dsp:spPr>
        <a:xfrm>
          <a:off x="6267747" y="754708"/>
          <a:ext cx="2826246" cy="188510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27584" rIns="227584" bIns="227584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LLTM</a:t>
          </a:r>
          <a:endParaRPr lang="en-US" sz="3200" kern="1200" dirty="0"/>
        </a:p>
      </dsp:txBody>
      <dsp:txXfrm>
        <a:off x="6719947" y="754708"/>
        <a:ext cx="2374046" cy="1885106"/>
      </dsp:txXfrm>
    </dsp:sp>
    <dsp:sp modelId="{4AF3782F-4034-4B15-95D0-7CEB0D10D4E2}">
      <dsp:nvSpPr>
        <dsp:cNvPr id="0" name=""/>
        <dsp:cNvSpPr/>
      </dsp:nvSpPr>
      <dsp:spPr>
        <a:xfrm>
          <a:off x="6267747" y="2639814"/>
          <a:ext cx="2826246" cy="188510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99136" rIns="199136" bIns="199136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MIRT-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MLTM (1980)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GLTM (1984)</a:t>
          </a:r>
          <a:endParaRPr lang="en-US" sz="2800" kern="1200" dirty="0"/>
        </a:p>
      </dsp:txBody>
      <dsp:txXfrm>
        <a:off x="6719947" y="2639814"/>
        <a:ext cx="2374046" cy="1885106"/>
      </dsp:txXfrm>
    </dsp:sp>
    <dsp:sp modelId="{7C806704-41FB-440D-85FB-62CC75D796A8}">
      <dsp:nvSpPr>
        <dsp:cNvPr id="0" name=""/>
        <dsp:cNvSpPr/>
      </dsp:nvSpPr>
      <dsp:spPr>
        <a:xfrm>
          <a:off x="4788021" y="0"/>
          <a:ext cx="1884164" cy="188416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Latent Trait</a:t>
          </a:r>
          <a:endParaRPr lang="en-US" sz="1900" kern="1200" dirty="0"/>
        </a:p>
      </dsp:txBody>
      <dsp:txXfrm>
        <a:off x="4788021" y="0"/>
        <a:ext cx="1884164" cy="18841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TW" smtClean="0"/>
              <a:t>Click to edit Master title style</a:t>
            </a:r>
            <a:endParaRPr lang="en-US" altLang="zh-TW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TW" smtClean="0"/>
              <a:t>Click to edit Master subtitle style</a:t>
            </a:r>
            <a:endParaRPr lang="en-US" altLang="zh-TW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2013/3/25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2035410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en-US" altLang="zh-TW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 altLang="zh-TW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2013/3/25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1522269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TW" smtClean="0"/>
              <a:t>Click to edit Master title style</a:t>
            </a:r>
            <a:endParaRPr lang="en-US" altLang="zh-TW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 altLang="zh-TW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2013/3/25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225360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en-US" altLang="zh-TW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 altLang="zh-TW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2013/3/25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233536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TW" smtClean="0"/>
              <a:t>Click to edit Master title style</a:t>
            </a:r>
            <a:endParaRPr lang="en-US" altLang="zh-TW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2013/3/25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1866848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en-US" altLang="zh-TW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 altLang="zh-TW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 altLang="zh-TW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2013/3/25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19559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Click to edit Master title style</a:t>
            </a:r>
            <a:endParaRPr lang="en-US" altLang="zh-TW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 altLang="zh-TW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 altLang="zh-TW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2013/3/25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533853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en-US" altLang="zh-TW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2013/3/25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3874431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2013/3/25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1250433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TW" smtClean="0"/>
              <a:t>Click to edit Master title style</a:t>
            </a:r>
            <a:endParaRPr lang="en-US" altLang="zh-TW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 altLang="zh-TW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2013/3/25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3501825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TW" smtClean="0"/>
              <a:t>Click to edit Master title style</a:t>
            </a:r>
            <a:endParaRPr lang="en-US" altLang="zh-TW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TW" smtClean="0"/>
              <a:t>Click icon to add picture</a:t>
            </a:r>
            <a:endParaRPr lang="en-US" altLang="zh-TW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2013/3/25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2014880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altLang="zh-TW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altLang="zh-TW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2013/3/25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>
          <a:blip r:embed="rId13" cstate="print">
            <a:extLst>
              <a:ext uri="{BEBA8EAE-BF5A-486C-A8C5-ECC9F3942E4B}">
                <a14:imgProps xmlns="" xmlns:a14="http://schemas.microsoft.com/office/drawing/2010/main">
                  <a14:imgLayer r:embed="rId14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7378" y="5085184"/>
            <a:ext cx="3344614" cy="185045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減號 11"/>
          <p:cNvSpPr/>
          <p:nvPr/>
        </p:nvSpPr>
        <p:spPr>
          <a:xfrm>
            <a:off x="-1008620" y="1167401"/>
            <a:ext cx="11197244" cy="648072"/>
          </a:xfrm>
          <a:prstGeom prst="mathMinus">
            <a:avLst/>
          </a:prstGeom>
          <a:solidFill>
            <a:schemeClr val="accent3">
              <a:lumMod val="5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265104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2060848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dirty="0" err="1" smtClean="0"/>
              <a:t>Multicomponent</a:t>
            </a:r>
            <a:r>
              <a:rPr lang="en-US" dirty="0" smtClean="0"/>
              <a:t> Latent Trait Model for Diagnosis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Susan E. </a:t>
            </a:r>
            <a:r>
              <a:rPr lang="en-US" dirty="0" err="1" smtClean="0"/>
              <a:t>Embretson</a:t>
            </a:r>
            <a:endParaRPr lang="en-US" dirty="0" smtClean="0"/>
          </a:p>
          <a:p>
            <a:r>
              <a:rPr lang="en-US" dirty="0" err="1" smtClean="0"/>
              <a:t>Xiangdong</a:t>
            </a:r>
            <a:r>
              <a:rPr lang="en-US" dirty="0" smtClean="0"/>
              <a:t> Yang</a:t>
            </a: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Compare with CDMs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1. Number of parameters to be estimated. </a:t>
            </a:r>
          </a:p>
          <a:p>
            <a:r>
              <a:rPr lang="en-US" dirty="0" smtClean="0"/>
              <a:t>2. Conceptualization about the nature of competency. </a:t>
            </a:r>
          </a:p>
          <a:p>
            <a:r>
              <a:rPr lang="en-US" dirty="0" smtClean="0"/>
              <a:t>3. Type of test for which the model are most appropriate. </a:t>
            </a:r>
          </a:p>
          <a:p>
            <a:r>
              <a:rPr lang="en-US" dirty="0" smtClean="0"/>
              <a:t>CDMs – short test, homogeneous items.</a:t>
            </a:r>
          </a:p>
          <a:p>
            <a:r>
              <a:rPr lang="en-US" dirty="0" smtClean="0"/>
              <a:t>MLTM-D – long test, heterogeneous </a:t>
            </a:r>
          </a:p>
          <a:p>
            <a:r>
              <a:rPr lang="en-US" dirty="0" smtClean="0"/>
              <a:t>    items, various skills, </a:t>
            </a:r>
          </a:p>
          <a:p>
            <a:r>
              <a:rPr lang="en-US" dirty="0" smtClean="0"/>
              <a:t>    </a:t>
            </a:r>
            <a:r>
              <a:rPr lang="en-US" i="1" u="sng" dirty="0" smtClean="0">
                <a:solidFill>
                  <a:srgbClr val="FF0000"/>
                </a:solidFill>
              </a:rPr>
              <a:t>hierarchical structure. </a:t>
            </a:r>
            <a:endParaRPr lang="en-US" i="1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Models for 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Confirmatory models. </a:t>
            </a:r>
          </a:p>
          <a:p>
            <a:r>
              <a:rPr lang="en-US" dirty="0" smtClean="0"/>
              <a:t>Theoretical background.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Items in Table 2.</a:t>
            </a:r>
          </a:p>
          <a:p>
            <a:r>
              <a:rPr lang="en-US" dirty="0" smtClean="0"/>
              <a:t>Components can be set as:</a:t>
            </a:r>
          </a:p>
          <a:p>
            <a:r>
              <a:rPr lang="en-US" dirty="0" smtClean="0"/>
              <a:t>1. Number/Computation; 2. Algebra; 3. Geometry; 4. Data</a:t>
            </a:r>
          </a:p>
          <a:p>
            <a:r>
              <a:rPr lang="en-US" dirty="0" smtClean="0"/>
              <a:t>Can also be set as (Processing stages):</a:t>
            </a:r>
          </a:p>
          <a:p>
            <a:r>
              <a:rPr lang="en-US" dirty="0" smtClean="0"/>
              <a:t>1. Translation; 2. Integration; 3. Solution Planning; 4. Solution Execution;</a:t>
            </a:r>
          </a:p>
          <a:p>
            <a:r>
              <a:rPr lang="en-US" dirty="0" smtClean="0"/>
              <a:t>5. Decision Processing. </a:t>
            </a:r>
            <a:endParaRPr lang="en-US" dirty="0"/>
          </a:p>
        </p:txBody>
      </p:sp>
      <p:sp>
        <p:nvSpPr>
          <p:cNvPr id="4" name="Rounded Rectangular Callout 3"/>
          <p:cNvSpPr/>
          <p:nvPr/>
        </p:nvSpPr>
        <p:spPr>
          <a:xfrm>
            <a:off x="3635896" y="1412776"/>
            <a:ext cx="5508104" cy="1296144"/>
          </a:xfrm>
          <a:prstGeom prst="wedgeRoundRectCallout">
            <a:avLst>
              <a:gd name="adj1" fmla="val -10754"/>
              <a:gd name="adj2" fmla="val 64180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Translates between the numerical, tabular, graphical and symbolic representation of linear relationships with integer coefficients and constants. </a:t>
            </a:r>
            <a:endParaRPr lang="en-US" dirty="0"/>
          </a:p>
        </p:txBody>
      </p:sp>
      <p:sp>
        <p:nvSpPr>
          <p:cNvPr id="5" name="Oval Callout 4"/>
          <p:cNvSpPr/>
          <p:nvPr/>
        </p:nvSpPr>
        <p:spPr>
          <a:xfrm>
            <a:off x="4355976" y="3501008"/>
            <a:ext cx="3888432" cy="1368152"/>
          </a:xfrm>
          <a:prstGeom prst="wedgeEllipse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Computational burden, and procedural complexity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nimBg="1"/>
      <p:bldP spid="5" grpId="0" build="allAtOnce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Model Review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600200"/>
          <a:ext cx="91440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341A23C-4A9D-439D-B7D5-941DFFEA00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9341A23C-4A9D-439D-B7D5-941DFFEA005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4A1B76C-389C-41E2-A1DF-7B85CC8826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graphicEl>
                                              <a:dgm id="{A4A1B76C-389C-41E2-A1DF-7B85CC88266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E5C6B22-DCA7-4172-A4FE-DB3F8EEAFF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graphicEl>
                                              <a:dgm id="{6E5C6B22-DCA7-4172-A4FE-DB3F8EEAFFA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C806704-41FB-440D-85FB-62CC75D796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graphicEl>
                                              <a:dgm id="{7C806704-41FB-440D-85FB-62CC75D796A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1827914-C26A-4036-9E13-223EA66979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graphicEl>
                                              <a:dgm id="{91827914-C26A-4036-9E13-223EA669798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AF3782F-4034-4B15-95D0-7CEB0D10D4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>
                                            <p:graphicEl>
                                              <a:dgm id="{4AF3782F-4034-4B15-95D0-7CEB0D10D4E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MLTM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Multicomponent</a:t>
            </a:r>
            <a:r>
              <a:rPr lang="en-US" dirty="0" smtClean="0"/>
              <a:t> latent trait models (1980)</a:t>
            </a:r>
          </a:p>
          <a:p>
            <a:r>
              <a:rPr lang="en-US" dirty="0" smtClean="0"/>
              <a:t>To reproduce test performances from both person and item parameters on the underlying information processes. </a:t>
            </a:r>
          </a:p>
          <a:p>
            <a:endParaRPr lang="en-US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4005064"/>
            <a:ext cx="5184576" cy="1193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GLTM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General latent trait model (1984)</a:t>
            </a:r>
          </a:p>
          <a:p>
            <a:r>
              <a:rPr lang="en-US" dirty="0" smtClean="0"/>
              <a:t>Combine LLTM (Fischer, 1973) and MLTM. </a:t>
            </a:r>
          </a:p>
          <a:p>
            <a:r>
              <a:rPr lang="en-US" dirty="0" smtClean="0"/>
              <a:t>Both models were developed to link item responses to the </a:t>
            </a:r>
            <a:r>
              <a:rPr lang="en-US" i="1" u="sng" dirty="0" smtClean="0">
                <a:solidFill>
                  <a:srgbClr val="FF0000"/>
                </a:solidFill>
              </a:rPr>
              <a:t>theoretical variables</a:t>
            </a:r>
            <a:r>
              <a:rPr lang="en-US" dirty="0" smtClean="0"/>
              <a:t> that influence performances. </a:t>
            </a:r>
          </a:p>
          <a:p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4509120"/>
            <a:ext cx="7010400" cy="130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ounded Rectangle 5"/>
          <p:cNvSpPr/>
          <p:nvPr/>
        </p:nvSpPr>
        <p:spPr>
          <a:xfrm>
            <a:off x="5436096" y="4437112"/>
            <a:ext cx="1080120" cy="720080"/>
          </a:xfrm>
          <a:prstGeom prst="roundRect">
            <a:avLst/>
          </a:prstGeom>
          <a:noFill/>
          <a:ln w="444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851920" y="4797152"/>
            <a:ext cx="360040" cy="720080"/>
          </a:xfrm>
          <a:prstGeom prst="roundRect">
            <a:avLst/>
          </a:prstGeom>
          <a:noFill/>
          <a:ln w="44450">
            <a:solidFill>
              <a:schemeClr val="accent6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B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MLTM-D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916832"/>
            <a:ext cx="2771775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3212976"/>
            <a:ext cx="7801524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eft Arrow 5"/>
          <p:cNvSpPr/>
          <p:nvPr/>
        </p:nvSpPr>
        <p:spPr>
          <a:xfrm>
            <a:off x="3635896" y="2132856"/>
            <a:ext cx="432048" cy="2880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99592" y="4293096"/>
            <a:ext cx="6137770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C-matrix: Relation between items and components</a:t>
            </a:r>
          </a:p>
          <a:p>
            <a:r>
              <a:rPr lang="en-US" sz="2000" dirty="0" smtClean="0"/>
              <a:t>Q-matrix : Relation between components and attributes.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Simulation– parameter recovery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Person: 1000,                     , correlation (0.3, 0.4, 0.5)</a:t>
            </a:r>
          </a:p>
          <a:p>
            <a:r>
              <a:rPr lang="en-US" dirty="0" smtClean="0"/>
              <a:t>Item: 60, up to 3 components, 6 blocks, difficulty ~ N(-1, 1)</a:t>
            </a:r>
          </a:p>
          <a:p>
            <a:r>
              <a:rPr lang="en-US" dirty="0" smtClean="0"/>
              <a:t>Attribute: 2 </a:t>
            </a:r>
          </a:p>
          <a:p>
            <a:endParaRPr lang="en-US" dirty="0" smtClean="0"/>
          </a:p>
          <a:p>
            <a:r>
              <a:rPr lang="en-US" dirty="0" smtClean="0"/>
              <a:t>Variance of </a:t>
            </a:r>
            <a:r>
              <a:rPr lang="en-US" dirty="0" err="1" smtClean="0"/>
              <a:t>erorr</a:t>
            </a:r>
            <a:r>
              <a:rPr lang="en-US" dirty="0" smtClean="0"/>
              <a:t>: 0/ 0.10 </a:t>
            </a:r>
            <a:endParaRPr lang="en-US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1700808"/>
            <a:ext cx="1700879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4509120"/>
            <a:ext cx="3910588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High-stakes test of mathematics achievement </a:t>
            </a:r>
          </a:p>
          <a:p>
            <a:r>
              <a:rPr lang="en-US" dirty="0" smtClean="0"/>
              <a:t>3000 8</a:t>
            </a:r>
            <a:r>
              <a:rPr lang="en-US" baseline="30000" dirty="0" smtClean="0"/>
              <a:t>th</a:t>
            </a:r>
            <a:r>
              <a:rPr lang="en-US" dirty="0" smtClean="0"/>
              <a:t>-grade students</a:t>
            </a:r>
          </a:p>
          <a:p>
            <a:r>
              <a:rPr lang="en-US" dirty="0" smtClean="0"/>
              <a:t>4 standards (Number/Computation; Algebra; Geometry; Data Analysis)</a:t>
            </a:r>
          </a:p>
          <a:p>
            <a:r>
              <a:rPr lang="en-US" dirty="0" smtClean="0"/>
              <a:t>25 indicators</a:t>
            </a:r>
          </a:p>
          <a:p>
            <a:r>
              <a:rPr lang="en-US" dirty="0" smtClean="0"/>
              <a:t>86 multiple choice items. </a:t>
            </a:r>
          </a:p>
          <a:p>
            <a:r>
              <a:rPr lang="en-US" dirty="0" smtClean="0"/>
              <a:t>Three models:</a:t>
            </a:r>
          </a:p>
          <a:p>
            <a:r>
              <a:rPr lang="en-US" dirty="0" smtClean="0"/>
              <a:t>Full component model</a:t>
            </a:r>
          </a:p>
          <a:p>
            <a:r>
              <a:rPr lang="en-US" dirty="0" smtClean="0"/>
              <a:t>Restricted hierarchical model</a:t>
            </a:r>
          </a:p>
          <a:p>
            <a:r>
              <a:rPr lang="en-US" dirty="0" smtClean="0"/>
              <a:t>Null model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Diagnosis </a:t>
            </a:r>
            <a:endParaRPr lang="en-US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628800"/>
            <a:ext cx="8229600" cy="2022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3933056"/>
            <a:ext cx="4210050" cy="2472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TS102423891</Template>
  <TotalTime>173</TotalTime>
  <Words>348</Words>
  <Application>Microsoft Office PowerPoint</Application>
  <PresentationFormat>On-screen Show (4:3)</PresentationFormat>
  <Paragraphs>63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佈景主題</vt:lpstr>
      <vt:lpstr>A Multicomponent Latent Trait Model for Diagnosis</vt:lpstr>
      <vt:lpstr>Component</vt:lpstr>
      <vt:lpstr>Model Review</vt:lpstr>
      <vt:lpstr>MLTM</vt:lpstr>
      <vt:lpstr>GLTM </vt:lpstr>
      <vt:lpstr>MLTM-D</vt:lpstr>
      <vt:lpstr>Simulation– parameter recovery</vt:lpstr>
      <vt:lpstr>Application</vt:lpstr>
      <vt:lpstr>Diagnosis </vt:lpstr>
      <vt:lpstr>Compare with CDMs</vt:lpstr>
      <vt:lpstr>Models for diagnosis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ARC19</dc:creator>
  <cp:lastModifiedBy> arc </cp:lastModifiedBy>
  <cp:revision>30</cp:revision>
  <dcterms:created xsi:type="dcterms:W3CDTF">2013-03-24T08:10:05Z</dcterms:created>
  <dcterms:modified xsi:type="dcterms:W3CDTF">2013-03-25T01:30:05Z</dcterms:modified>
</cp:coreProperties>
</file>