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BCCC5-CCE1-43B0-BC5D-F134A766E8C1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822A7-611F-450C-87D4-294840546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40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85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96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60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543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07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05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8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872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53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26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72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B4B2E-7CBF-460F-ADF4-5F7C263B6CE9}" type="datetimeFigureOut">
              <a:rPr lang="zh-TW" altLang="en-US" smtClean="0"/>
              <a:t>2013/9/29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C2298-F02C-4ACD-9126-E16F5DD8D9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10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Relative and Absolute Fit Evaluation in Cognitive Diagnostic Modeling</a:t>
            </a: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23/9/2013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8382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40768"/>
            <a:ext cx="5280660" cy="464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42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39841"/>
            <a:ext cx="5360670" cy="5189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347864" y="24928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Rectangle 5"/>
          <p:cNvSpPr/>
          <p:nvPr/>
        </p:nvSpPr>
        <p:spPr>
          <a:xfrm>
            <a:off x="4448199" y="24928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5580112" y="24928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6732240" y="24928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3740443" y="3398912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4855096" y="3398912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Rectangle 10"/>
          <p:cNvSpPr/>
          <p:nvPr/>
        </p:nvSpPr>
        <p:spPr>
          <a:xfrm>
            <a:off x="5940152" y="3398912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7020272" y="3398912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Rectangle 14"/>
          <p:cNvSpPr/>
          <p:nvPr/>
        </p:nvSpPr>
        <p:spPr>
          <a:xfrm>
            <a:off x="3347864" y="42930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Rectangle 15"/>
          <p:cNvSpPr/>
          <p:nvPr/>
        </p:nvSpPr>
        <p:spPr>
          <a:xfrm>
            <a:off x="4448199" y="42930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Rectangle 16"/>
          <p:cNvSpPr/>
          <p:nvPr/>
        </p:nvSpPr>
        <p:spPr>
          <a:xfrm>
            <a:off x="5580112" y="42930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Rectangle 17"/>
          <p:cNvSpPr/>
          <p:nvPr/>
        </p:nvSpPr>
        <p:spPr>
          <a:xfrm>
            <a:off x="6732240" y="4293096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Rectangle 18"/>
          <p:cNvSpPr/>
          <p:nvPr/>
        </p:nvSpPr>
        <p:spPr>
          <a:xfrm>
            <a:off x="3740443" y="5192704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Rectangle 19"/>
          <p:cNvSpPr/>
          <p:nvPr/>
        </p:nvSpPr>
        <p:spPr>
          <a:xfrm>
            <a:off x="4855096" y="5192704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Rectangle 20"/>
          <p:cNvSpPr/>
          <p:nvPr/>
        </p:nvSpPr>
        <p:spPr>
          <a:xfrm>
            <a:off x="5940152" y="5192704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Rectangle 21"/>
          <p:cNvSpPr/>
          <p:nvPr/>
        </p:nvSpPr>
        <p:spPr>
          <a:xfrm>
            <a:off x="7020272" y="5192704"/>
            <a:ext cx="288032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19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48680"/>
            <a:ext cx="5349240" cy="581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56176" y="1556792"/>
            <a:ext cx="288032" cy="41044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04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5349240" cy="3177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0" y="2924944"/>
            <a:ext cx="864096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Rectangle 5"/>
          <p:cNvSpPr/>
          <p:nvPr/>
        </p:nvSpPr>
        <p:spPr>
          <a:xfrm>
            <a:off x="6084168" y="2924944"/>
            <a:ext cx="864096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65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80728"/>
            <a:ext cx="5292090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0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5372100" cy="218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515" y="3717033"/>
            <a:ext cx="53149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>
            <a:endCxn id="9218" idx="1"/>
          </p:cNvCxnSpPr>
          <p:nvPr/>
        </p:nvCxnSpPr>
        <p:spPr>
          <a:xfrm flipH="1">
            <a:off x="1907704" y="2504341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907704" y="2996952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907704" y="3167602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64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BIC, and </a:t>
            </a:r>
            <a:r>
              <a:rPr lang="en-US" altLang="zh-TW" dirty="0"/>
              <a:t>to some extent, the AIC, can be useful to detect misspecification of the CDM, </a:t>
            </a:r>
            <a:r>
              <a:rPr lang="en-US" altLang="zh-TW" dirty="0" smtClean="0"/>
              <a:t>the Q-matrix</a:t>
            </a:r>
            <a:r>
              <a:rPr lang="en-US" altLang="zh-TW" dirty="0"/>
              <a:t>, or both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For absolute fit </a:t>
            </a:r>
            <a:r>
              <a:rPr lang="en-US" altLang="zh-TW" dirty="0" smtClean="0"/>
              <a:t>evaluation, the </a:t>
            </a:r>
            <a:r>
              <a:rPr lang="en-US" altLang="zh-TW" i="1" dirty="0" smtClean="0"/>
              <a:t>r</a:t>
            </a:r>
            <a:r>
              <a:rPr lang="en-US" altLang="zh-TW" dirty="0" smtClean="0"/>
              <a:t> and </a:t>
            </a:r>
            <a:r>
              <a:rPr lang="en-US" altLang="zh-TW" i="1" dirty="0" smtClean="0"/>
              <a:t>l</a:t>
            </a:r>
            <a:r>
              <a:rPr lang="en-US" altLang="zh-TW" dirty="0" smtClean="0"/>
              <a:t> had </a:t>
            </a:r>
            <a:r>
              <a:rPr lang="en-US" altLang="zh-TW" dirty="0"/>
              <a:t>similar performance and were </a:t>
            </a:r>
            <a:r>
              <a:rPr lang="en-US" altLang="zh-TW" dirty="0" smtClean="0"/>
              <a:t>sensitive to </a:t>
            </a:r>
            <a:r>
              <a:rPr lang="en-US" altLang="zh-TW" dirty="0"/>
              <a:t>different misspecifications in most conditions, although both statistics tended </a:t>
            </a:r>
            <a:r>
              <a:rPr lang="en-US" altLang="zh-TW" dirty="0" smtClean="0"/>
              <a:t>to be </a:t>
            </a:r>
            <a:r>
              <a:rPr lang="en-US" altLang="zh-TW" dirty="0"/>
              <a:t>conservative</a:t>
            </a:r>
            <a:r>
              <a:rPr lang="en-US" altLang="zh-TW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39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Future Study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Other misspecification of the Q-matrix</a:t>
            </a:r>
          </a:p>
          <a:p>
            <a:r>
              <a:rPr lang="en-US" altLang="zh-TW" dirty="0" smtClean="0"/>
              <a:t>Investigation </a:t>
            </a:r>
            <a:r>
              <a:rPr lang="en-US" altLang="zh-TW" dirty="0"/>
              <a:t>of </a:t>
            </a:r>
            <a:r>
              <a:rPr lang="en-US" altLang="zh-TW" dirty="0" smtClean="0"/>
              <a:t>fit statistics </a:t>
            </a:r>
            <a:r>
              <a:rPr lang="en-US" altLang="zh-TW" dirty="0"/>
              <a:t>at the item </a:t>
            </a:r>
            <a:r>
              <a:rPr lang="en-US" altLang="zh-TW" dirty="0" smtClean="0"/>
              <a:t>level</a:t>
            </a:r>
          </a:p>
          <a:p>
            <a:r>
              <a:rPr lang="en-US" altLang="zh-TW" dirty="0" smtClean="0"/>
              <a:t>CDMs for </a:t>
            </a:r>
            <a:r>
              <a:rPr lang="en-US" altLang="zh-TW" dirty="0" err="1" smtClean="0"/>
              <a:t>polytomous</a:t>
            </a:r>
            <a:r>
              <a:rPr lang="en-US" altLang="zh-TW" smtClean="0"/>
              <a:t> response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56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Both </a:t>
            </a:r>
            <a:r>
              <a:rPr lang="en-US" altLang="zh-TW" dirty="0"/>
              <a:t>the CDM and Q-matrix can potentially contribute to the model–data </a:t>
            </a:r>
            <a:r>
              <a:rPr lang="en-US" altLang="zh-TW" dirty="0" smtClean="0"/>
              <a:t>misfit.</a:t>
            </a:r>
          </a:p>
          <a:p>
            <a:r>
              <a:rPr lang="en-US" altLang="zh-TW" dirty="0" smtClean="0"/>
              <a:t>The study covered diverse situations of misfit, including</a:t>
            </a:r>
          </a:p>
          <a:p>
            <a:pPr lvl="1"/>
            <a:r>
              <a:rPr lang="en-US" altLang="zh-TW" dirty="0" smtClean="0"/>
              <a:t>Misspecification of CDM</a:t>
            </a:r>
          </a:p>
          <a:p>
            <a:pPr lvl="1"/>
            <a:r>
              <a:rPr lang="en-US" altLang="zh-TW" dirty="0" smtClean="0"/>
              <a:t>Misspecification of Q-matrix</a:t>
            </a:r>
          </a:p>
          <a:p>
            <a:pPr lvl="1"/>
            <a:r>
              <a:rPr lang="en-US" altLang="zh-TW" dirty="0" smtClean="0"/>
              <a:t>And </a:t>
            </a:r>
            <a:r>
              <a:rPr lang="en-US" altLang="zh-TW" dirty="0"/>
              <a:t>b</a:t>
            </a:r>
            <a:r>
              <a:rPr lang="en-US" altLang="zh-TW" dirty="0" smtClean="0"/>
              <a:t>oth</a:t>
            </a:r>
          </a:p>
          <a:p>
            <a:r>
              <a:rPr lang="en-US" altLang="zh-TW" dirty="0" smtClean="0"/>
              <a:t>To simplify model presentation, all CDMs were formulated within the G-DINA model framework. </a:t>
            </a:r>
          </a:p>
        </p:txBody>
      </p:sp>
    </p:spTree>
    <p:extLst>
      <p:ext uri="{BB962C8B-B14F-4D97-AF65-F5344CB8AC3E}">
        <p14:creationId xmlns:p14="http://schemas.microsoft.com/office/powerpoint/2010/main" val="20273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Misspecification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Q-matrix misspecification</a:t>
            </a:r>
          </a:p>
          <a:p>
            <a:pPr lvl="1"/>
            <a:r>
              <a:rPr lang="en-US" altLang="zh-TW" dirty="0" smtClean="0"/>
              <a:t>Under-specified</a:t>
            </a:r>
          </a:p>
          <a:p>
            <a:pPr lvl="1"/>
            <a:r>
              <a:rPr lang="en-US" altLang="zh-TW" dirty="0" smtClean="0"/>
              <a:t>Over-specified</a:t>
            </a:r>
          </a:p>
          <a:p>
            <a:pPr lvl="1"/>
            <a:r>
              <a:rPr lang="en-US" altLang="zh-TW" dirty="0" smtClean="0"/>
              <a:t>And both</a:t>
            </a:r>
            <a:endParaRPr lang="en-US" altLang="zh-TW" dirty="0"/>
          </a:p>
          <a:p>
            <a:r>
              <a:rPr lang="en-US" altLang="zh-TW" dirty="0" smtClean="0"/>
              <a:t>CDM misspecification</a:t>
            </a:r>
          </a:p>
          <a:p>
            <a:pPr lvl="1"/>
            <a:r>
              <a:rPr lang="en-US" altLang="zh-TW" dirty="0" smtClean="0"/>
              <a:t>Incorrect </a:t>
            </a:r>
            <a:r>
              <a:rPr lang="en-US" altLang="zh-TW" dirty="0"/>
              <a:t>parameterization </a:t>
            </a:r>
            <a:r>
              <a:rPr lang="en-US" altLang="zh-TW" dirty="0" smtClean="0"/>
              <a:t>of the psychometric </a:t>
            </a:r>
            <a:r>
              <a:rPr lang="en-US" altLang="zh-TW" dirty="0"/>
              <a:t>component of the modeling </a:t>
            </a:r>
            <a:r>
              <a:rPr lang="en-US" altLang="zh-TW" dirty="0" smtClean="0"/>
              <a:t>process</a:t>
            </a:r>
          </a:p>
          <a:p>
            <a:pPr lvl="1"/>
            <a:r>
              <a:rPr lang="en-US" altLang="zh-TW" dirty="0" smtClean="0"/>
              <a:t>Is the saturated CDM always the better model?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018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Model Fit Evaluation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Relative Fit</a:t>
            </a:r>
          </a:p>
          <a:p>
            <a:pPr lvl="1"/>
            <a:r>
              <a:rPr lang="en-US" altLang="zh-TW" dirty="0" smtClean="0"/>
              <a:t>Is the </a:t>
            </a:r>
            <a:r>
              <a:rPr lang="en-US" altLang="zh-TW" b="1" dirty="0" smtClean="0"/>
              <a:t>true model</a:t>
            </a:r>
            <a:r>
              <a:rPr lang="en-US" altLang="zh-TW" dirty="0" smtClean="0"/>
              <a:t> included in the competing models?</a:t>
            </a:r>
            <a:endParaRPr lang="en-US" altLang="zh-TW" dirty="0"/>
          </a:p>
          <a:p>
            <a:r>
              <a:rPr lang="en-US" altLang="zh-TW" dirty="0" smtClean="0"/>
              <a:t>Absolute Fit</a:t>
            </a:r>
          </a:p>
          <a:p>
            <a:pPr lvl="1"/>
            <a:r>
              <a:rPr lang="en-US" altLang="zh-TW" dirty="0" smtClean="0"/>
              <a:t>More than one model can fit the data adequately.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7635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Fit statistics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-2 log-likelihood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AIC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BIC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T</a:t>
            </a:r>
            <a:r>
              <a:rPr lang="en-US" altLang="zh-TW" dirty="0" smtClean="0"/>
              <a:t>he residual between the observed and predicted proportion correct of individual items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T</a:t>
            </a:r>
            <a:r>
              <a:rPr lang="en-US" altLang="zh-TW" dirty="0" smtClean="0"/>
              <a:t>he residual between the observed and predicted Fisher-transformed correlation of item pairs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/>
              <a:t>T</a:t>
            </a:r>
            <a:r>
              <a:rPr lang="en-US" altLang="zh-TW" dirty="0" smtClean="0"/>
              <a:t>he residual between the observed and predicted log-odds ratios of item pairs</a:t>
            </a:r>
          </a:p>
        </p:txBody>
      </p:sp>
    </p:spTree>
    <p:extLst>
      <p:ext uri="{BB962C8B-B14F-4D97-AF65-F5344CB8AC3E}">
        <p14:creationId xmlns:p14="http://schemas.microsoft.com/office/powerpoint/2010/main" val="19604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22" y="1471062"/>
            <a:ext cx="2811780" cy="89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" y="2683764"/>
            <a:ext cx="1908810" cy="32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195" y="3672125"/>
            <a:ext cx="2210973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988" y="1266964"/>
            <a:ext cx="4389120" cy="2423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534" y="3861048"/>
            <a:ext cx="5143500" cy="238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33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Simulation Study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Data generation: DINA model &amp; A-CDM</a:t>
            </a:r>
          </a:p>
          <a:p>
            <a:r>
              <a:rPr lang="en-US" altLang="zh-TW" dirty="0" smtClean="0"/>
              <a:t>Test length: 15 &amp; 30</a:t>
            </a:r>
          </a:p>
          <a:p>
            <a:r>
              <a:rPr lang="en-US" altLang="zh-TW" dirty="0" smtClean="0"/>
              <a:t>Q-matrix: Table 1</a:t>
            </a:r>
          </a:p>
          <a:p>
            <a:r>
              <a:rPr lang="en-US" altLang="zh-TW" dirty="0" smtClean="0"/>
              <a:t>Q-matrix misspecification: Table 2</a:t>
            </a:r>
          </a:p>
          <a:p>
            <a:r>
              <a:rPr lang="en-US" altLang="zh-TW" dirty="0" smtClean="0"/>
              <a:t>Item parameters: Table 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836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33474"/>
            <a:ext cx="5406390" cy="381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390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5314950" cy="326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54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260</Words>
  <Application>Microsoft Office PowerPoint</Application>
  <PresentationFormat>On-screen Show (4:3)</PresentationFormat>
  <Paragraphs>42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Relative and Absolute Fit Evaluation in Cognitive Diagnostic Modeling</vt:lpstr>
      <vt:lpstr>Introduction</vt:lpstr>
      <vt:lpstr>Misspecification</vt:lpstr>
      <vt:lpstr>Model Fit Evaluation</vt:lpstr>
      <vt:lpstr>Fit statistics</vt:lpstr>
      <vt:lpstr>PowerPoint Presentation</vt:lpstr>
      <vt:lpstr>Simulation Study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  <vt:lpstr>Future Study</vt:lpstr>
    </vt:vector>
  </TitlesOfParts>
  <Company>HKIEd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and Absolute Fit Evaluation in Cognitive Diagnostic Modeling</dc:title>
  <dc:creator>HKIEd</dc:creator>
  <cp:lastModifiedBy>HKIEd</cp:lastModifiedBy>
  <cp:revision>17</cp:revision>
  <dcterms:created xsi:type="dcterms:W3CDTF">2013-08-31T05:33:58Z</dcterms:created>
  <dcterms:modified xsi:type="dcterms:W3CDTF">2013-09-29T01:54:17Z</dcterms:modified>
</cp:coreProperties>
</file>