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altLang="zh-TW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47CBFB-E7FD-48C8-9AB7-40F4E6ED6593}" type="datetimeFigureOut">
              <a:rPr lang="zh-TW" altLang="en-US" smtClean="0"/>
              <a:t>2011/11/24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7AD19B-A3BC-4CD6-A4BE-5C6F4741D78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XU Kun</a:t>
            </a:r>
          </a:p>
          <a:p>
            <a:r>
              <a:rPr lang="en-US" altLang="zh-TW" dirty="0" smtClean="0"/>
              <a:t>24 Nov 2011</a:t>
            </a:r>
            <a:endParaRPr lang="zh-TW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Playing the y-model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Outfit Standardized </a:t>
            </a:r>
            <a:r>
              <a:rPr altLang="zh-TW" i="1" smtClean="0"/>
              <a:t>t </a:t>
            </a:r>
            <a:r>
              <a:rPr altLang="zh-TW" smtClean="0"/>
              <a:t>of Item</a:t>
            </a:r>
            <a:endParaRPr lang="zh-TW" altLang="en-US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283948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Outfit Standardized </a:t>
            </a:r>
            <a:r>
              <a:rPr altLang="zh-TW" i="1" smtClean="0"/>
              <a:t>t </a:t>
            </a:r>
            <a:r>
              <a:rPr altLang="zh-TW" smtClean="0"/>
              <a:t>of Student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8312" y="1571612"/>
            <a:ext cx="6466960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Revisit the performance of tailored analysis procedure (</a:t>
            </a:r>
            <a:r>
              <a:rPr lang="en-US" altLang="zh-TW" dirty="0" err="1" smtClean="0"/>
              <a:t>Andrich</a:t>
            </a:r>
            <a:r>
              <a:rPr lang="en-US" altLang="zh-TW" dirty="0" smtClean="0"/>
              <a:t>, Marais &amp; </a:t>
            </a:r>
            <a:r>
              <a:rPr lang="en-US" altLang="zh-TW" dirty="0" err="1" smtClean="0"/>
              <a:t>Humphry</a:t>
            </a:r>
            <a:r>
              <a:rPr lang="en-US" altLang="zh-TW" dirty="0" smtClean="0"/>
              <a:t>, 2011)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Impact of guessing on person estimates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mtClean="0"/>
              <a:t>Fit Statistics </a:t>
            </a:r>
            <a:r>
              <a:rPr lang="en-US" altLang="zh-TW" dirty="0" smtClean="0"/>
              <a:t>before and after controlling for guessing</a:t>
            </a:r>
          </a:p>
          <a:p>
            <a:endParaRPr lang="zh-TW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Outline	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85794"/>
            <a:ext cx="7346672" cy="54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500 students theta ~ </a:t>
            </a:r>
            <a:r>
              <a:rPr lang="en-US" altLang="zh-TW" i="1" dirty="0" smtClean="0"/>
              <a:t>N(-0.75, 1.2</a:t>
            </a:r>
            <a:r>
              <a:rPr lang="en-US" altLang="zh-TW" i="1" baseline="30000" dirty="0" smtClean="0"/>
              <a:t>2</a:t>
            </a:r>
            <a:r>
              <a:rPr lang="en-US" altLang="zh-TW" i="1" dirty="0" smtClean="0"/>
              <a:t>)</a:t>
            </a:r>
          </a:p>
          <a:p>
            <a:r>
              <a:rPr lang="en-US" altLang="zh-TW" dirty="0" smtClean="0"/>
              <a:t>35 items </a:t>
            </a:r>
            <a:r>
              <a:rPr lang="en-US" altLang="zh-TW" i="1" dirty="0" smtClean="0"/>
              <a:t>b ~ U(-3.0, 3.0)</a:t>
            </a:r>
          </a:p>
          <a:p>
            <a:r>
              <a:rPr lang="en-US" altLang="zh-TW" i="1" dirty="0" smtClean="0"/>
              <a:t>c </a:t>
            </a:r>
            <a:r>
              <a:rPr lang="en-US" altLang="zh-TW" dirty="0" smtClean="0"/>
              <a:t>fixed to </a:t>
            </a:r>
            <a:r>
              <a:rPr lang="en-US" altLang="zh-TW" i="1" dirty="0" smtClean="0"/>
              <a:t>1/7</a:t>
            </a:r>
          </a:p>
          <a:p>
            <a:r>
              <a:rPr lang="en-US" altLang="zh-TW" i="1" dirty="0" smtClean="0"/>
              <a:t>y </a:t>
            </a:r>
            <a:r>
              <a:rPr lang="en-US" altLang="zh-TW" dirty="0" smtClean="0"/>
              <a:t>fixed to </a:t>
            </a:r>
            <a:r>
              <a:rPr lang="en-US" altLang="zh-TW" i="1" dirty="0" smtClean="0"/>
              <a:t>15</a:t>
            </a:r>
          </a:p>
          <a:p>
            <a:endParaRPr lang="en-US" altLang="zh-TW" i="1" dirty="0" smtClean="0"/>
          </a:p>
          <a:p>
            <a:endParaRPr lang="en-US" altLang="zh-TW" i="1" dirty="0"/>
          </a:p>
          <a:p>
            <a:endParaRPr lang="en-US" altLang="zh-TW" i="1" dirty="0" smtClean="0"/>
          </a:p>
          <a:p>
            <a:endParaRPr lang="en-US" altLang="zh-TW" i="1" dirty="0" smtClean="0"/>
          </a:p>
          <a:p>
            <a:r>
              <a:rPr lang="en-US" altLang="zh-TW" i="1" dirty="0" smtClean="0"/>
              <a:t>100 replications</a:t>
            </a:r>
            <a:endParaRPr lang="zh-TW" alt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Data Generation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864263"/>
            <a:ext cx="4932040" cy="438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837" y="4553816"/>
            <a:ext cx="422212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First analysis by </a:t>
            </a:r>
            <a:r>
              <a:rPr lang="en-US" altLang="zh-TW" dirty="0" err="1" smtClean="0"/>
              <a:t>Winsteps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Export the item difficulty and student ability estimates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Calculate the probability of each student on each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Prepare the data set for Tailored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Tailored analysis by </a:t>
            </a:r>
            <a:r>
              <a:rPr lang="en-US" altLang="zh-TW" dirty="0" err="1" smtClean="0"/>
              <a:t>Winsteps</a:t>
            </a:r>
            <a:endParaRPr lang="zh-TW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Analysis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Bias of Item Difficulty</a:t>
            </a:r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6192205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>
          <a:xfrm>
            <a:off x="1732952" y="3033278"/>
            <a:ext cx="55721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RMSE of Item Difficulty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71612"/>
            <a:ext cx="6438149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Bias of Student Ability</a:t>
            </a:r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1857" y="1571612"/>
            <a:ext cx="6453415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14480" y="4733356"/>
            <a:ext cx="5768006" cy="1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TW" smtClean="0"/>
              <a:t>RMSE of Student Ability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435348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</TotalTime>
  <Words>130</Words>
  <Application>Microsoft Office PowerPoint</Application>
  <PresentationFormat>如螢幕大小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Paper</vt:lpstr>
      <vt:lpstr>Playing the y-model</vt:lpstr>
      <vt:lpstr>Outline </vt:lpstr>
      <vt:lpstr>PowerPoint 簡報</vt:lpstr>
      <vt:lpstr>Data Generation</vt:lpstr>
      <vt:lpstr>Analysis</vt:lpstr>
      <vt:lpstr>Bias of Item Difficulty</vt:lpstr>
      <vt:lpstr>RMSE of Item Difficulty</vt:lpstr>
      <vt:lpstr>Bias of Student Ability</vt:lpstr>
      <vt:lpstr>RMSE of Student Ability</vt:lpstr>
      <vt:lpstr>Outfit Standardized t of Item</vt:lpstr>
      <vt:lpstr>Outfit Standardized t of Student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Playing the y-model</dc:title>
  <dc:creator>ARC</dc:creator>
  <cp:lastModifiedBy>HKIEd</cp:lastModifiedBy>
  <cp:revision>11</cp:revision>
  <dcterms:created xsi:type="dcterms:W3CDTF">2011-11-24T13:33:25Z</dcterms:created>
  <dcterms:modified xsi:type="dcterms:W3CDTF">2011-11-24T15:02:35Z</dcterms:modified>
</cp:coreProperties>
</file>